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4" r:id="rId7"/>
    <p:sldId id="258" r:id="rId8"/>
    <p:sldId id="259" r:id="rId9"/>
    <p:sldId id="260" r:id="rId10"/>
    <p:sldId id="262" r:id="rId11"/>
    <p:sldId id="266" r:id="rId12"/>
    <p:sldId id="261" r:id="rId13"/>
    <p:sldId id="265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79F-7547-4D4E-AD58-DF4FE1F9E505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CFFBF-27CB-F149-993D-F8BF5E058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5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Each student to complete this page with information about their sleep pattern, personal hygiene routines, diet and exercise routines.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FFBF-27CB-F149-993D-F8BF5E058B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5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Each student to complete this page with the strategies/techniques that help them to feel calm and relaxed e.g. deep pressure massage, going for a run, having a bath, quiet time on own, talking to key worker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FFBF-27CB-F149-993D-F8BF5E058B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7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Each student to complete this page with information about their social time with family/friends, their interests, how they relax, what they do to help others and how they spend time outdoors in the natural world.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FFBF-27CB-F149-993D-F8BF5E058B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9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0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6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9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6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3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5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6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3C71-CA9A-4E44-80BD-0CD8B97C4DDD}" type="datetimeFigureOut">
              <a:rPr lang="en-US" smtClean="0"/>
              <a:t>6/16/2020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46B8D-E4C4-564E-8D1A-62686831E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503"/>
            <a:ext cx="7772400" cy="1470025"/>
          </a:xfrm>
        </p:spPr>
        <p:txBody>
          <a:bodyPr/>
          <a:lstStyle/>
          <a:p>
            <a:r>
              <a:rPr lang="en-GB" dirty="0"/>
              <a:t>My Mental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17" y="1948021"/>
            <a:ext cx="6697185" cy="45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look after my mental health I</a:t>
            </a:r>
            <a:r>
              <a:rPr lang="mr-IN" dirty="0"/>
              <a:t>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391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74000"/>
                    </a14:imgEffect>
                  </a14:imgLayer>
                </a14:imgProps>
              </a:ext>
            </a:extLst>
          </a:blip>
          <a:srcRect l="-79847" r="-79847"/>
          <a:stretch>
            <a:fillRect/>
          </a:stretch>
        </p:blipFill>
        <p:spPr>
          <a:xfrm>
            <a:off x="-1879681" y="-73509"/>
            <a:ext cx="12603627" cy="69315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115"/>
            <a:ext cx="8229600" cy="618025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I am mentally healthy I feel fit and strong.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can take part in my daily activities </a:t>
            </a:r>
            <a:r>
              <a:rPr lang="mr-IN" dirty="0"/>
              <a:t>–</a:t>
            </a:r>
            <a:r>
              <a:rPr lang="en-GB" dirty="0"/>
              <a:t> on my own or with my family or my friends.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Being mentally healthy means that I can cope with life and make the most out of every day.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Being mentally healthy helps </a:t>
            </a:r>
            <a:r>
              <a:rPr lang="en-GB"/>
              <a:t>me to feel </a:t>
            </a:r>
            <a:r>
              <a:rPr lang="en-GB" dirty="0"/>
              <a:t>calm and happy.  This feels good.</a:t>
            </a:r>
          </a:p>
        </p:txBody>
      </p:sp>
    </p:spTree>
    <p:extLst>
      <p:ext uri="{BB962C8B-B14F-4D97-AF65-F5344CB8AC3E}">
        <p14:creationId xmlns:p14="http://schemas.microsoft.com/office/powerpoint/2010/main" val="389971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6"/>
            <a:ext cx="8229600" cy="1143000"/>
          </a:xfrm>
        </p:spPr>
        <p:txBody>
          <a:bodyPr/>
          <a:lstStyle/>
          <a:p>
            <a:r>
              <a:rPr lang="en-GB" dirty="0"/>
              <a:t>Keeping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188"/>
            <a:ext cx="8229600" cy="5102976"/>
          </a:xfrm>
        </p:spPr>
        <p:txBody>
          <a:bodyPr/>
          <a:lstStyle/>
          <a:p>
            <a:r>
              <a:rPr lang="en-GB" sz="2800" dirty="0"/>
              <a:t>My physical health is very important to me.</a:t>
            </a:r>
          </a:p>
          <a:p>
            <a:r>
              <a:rPr lang="en-GB" sz="2800" dirty="0"/>
              <a:t>I can keep myself physically healthy by</a:t>
            </a:r>
            <a:r>
              <a:rPr lang="mr-IN" sz="2800" dirty="0"/>
              <a:t>…</a:t>
            </a:r>
            <a:r>
              <a:rPr lang="en-GB" sz="2800" dirty="0"/>
              <a:t>..</a:t>
            </a:r>
          </a:p>
          <a:p>
            <a:pPr marL="0" indent="0" algn="r">
              <a:buNone/>
            </a:pPr>
            <a:r>
              <a:rPr lang="en-GB" sz="2000" dirty="0"/>
              <a:t>Eating a balanced diet</a:t>
            </a:r>
          </a:p>
          <a:p>
            <a:pPr marL="0" indent="0">
              <a:buNone/>
            </a:pPr>
            <a:r>
              <a:rPr lang="en-GB" sz="2000" dirty="0"/>
              <a:t>Getting fresh air and exercising regularly  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r">
              <a:buNone/>
            </a:pPr>
            <a:endParaRPr lang="en-GB" sz="2000" dirty="0"/>
          </a:p>
          <a:p>
            <a:pPr marL="0" indent="0" algn="r">
              <a:buNone/>
            </a:pPr>
            <a:endParaRPr lang="en-GB" sz="2000" dirty="0"/>
          </a:p>
          <a:p>
            <a:pPr marL="0" indent="0" algn="r">
              <a:buNone/>
            </a:pPr>
            <a:endParaRPr lang="en-GB" sz="2000" dirty="0"/>
          </a:p>
          <a:p>
            <a:pPr marL="0" indent="0" algn="r">
              <a:buNone/>
            </a:pPr>
            <a:endParaRPr lang="en-GB" sz="2000" dirty="0"/>
          </a:p>
          <a:p>
            <a:pPr marL="0" indent="0" algn="r">
              <a:buNone/>
            </a:pPr>
            <a:r>
              <a:rPr lang="en-GB" sz="2000" dirty="0"/>
              <a:t>Having good personal hygiene</a:t>
            </a:r>
          </a:p>
          <a:p>
            <a:pPr marL="0" indent="0">
              <a:buNone/>
            </a:pPr>
            <a:r>
              <a:rPr lang="en-GB" sz="2000" dirty="0"/>
              <a:t>Getting the right amount of sleep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18" y="4946190"/>
            <a:ext cx="1577604" cy="157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67" y="5369593"/>
            <a:ext cx="1584133" cy="1230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240" y="3076495"/>
            <a:ext cx="1404904" cy="1160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" y="3029637"/>
            <a:ext cx="1909088" cy="1322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86" y="2491207"/>
            <a:ext cx="1386627" cy="169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6074" y="5125235"/>
            <a:ext cx="1824711" cy="13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keep myself physically healthy I</a:t>
            </a:r>
            <a:r>
              <a:rPr lang="mr-IN" dirty="0"/>
              <a:t>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170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115"/>
            <a:ext cx="8229600" cy="618025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I am physically healthy I feel fit and strong.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can take part in my daily activities </a:t>
            </a:r>
            <a:r>
              <a:rPr lang="mr-IN" dirty="0"/>
              <a:t>–</a:t>
            </a:r>
            <a:r>
              <a:rPr lang="en-GB" dirty="0"/>
              <a:t> on my own or with my family or my friends.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Being physically healthy helps me to feel calm and happy.  This feels good.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85000"/>
                    </a14:imgEffect>
                  </a14:imgLayer>
                </a14:imgProps>
              </a:ext>
            </a:extLst>
          </a:blip>
          <a:srcRect l="-79847" r="-79847"/>
          <a:stretch>
            <a:fillRect/>
          </a:stretch>
        </p:blipFill>
        <p:spPr>
          <a:xfrm>
            <a:off x="-1950240" y="-64568"/>
            <a:ext cx="12603627" cy="69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Healthy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0568"/>
            <a:ext cx="8229600" cy="4525963"/>
          </a:xfrm>
        </p:spPr>
        <p:txBody>
          <a:bodyPr/>
          <a:lstStyle/>
          <a:p>
            <a:r>
              <a:rPr lang="en-GB" dirty="0"/>
              <a:t>My mental health is also very important to me.</a:t>
            </a:r>
          </a:p>
          <a:p>
            <a:r>
              <a:rPr lang="en-GB" dirty="0"/>
              <a:t>My mental health is about my feelings, my thoughts, my emotions and my mood.</a:t>
            </a:r>
          </a:p>
          <a:p>
            <a:r>
              <a:rPr lang="en-GB" dirty="0"/>
              <a:t>I have lots of small feelings that come and go everyday. They don’t stop me from doing what I want to do.</a:t>
            </a:r>
          </a:p>
        </p:txBody>
      </p:sp>
      <p:sp>
        <p:nvSpPr>
          <p:cNvPr id="4" name="TextBox 3"/>
          <p:cNvSpPr txBox="1"/>
          <p:nvPr/>
        </p:nvSpPr>
        <p:spPr>
          <a:xfrm rot="964185">
            <a:off x="1093664" y="5559217"/>
            <a:ext cx="165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happy</a:t>
            </a:r>
          </a:p>
        </p:txBody>
      </p:sp>
      <p:sp>
        <p:nvSpPr>
          <p:cNvPr id="5" name="TextBox 4"/>
          <p:cNvSpPr txBox="1"/>
          <p:nvPr/>
        </p:nvSpPr>
        <p:spPr>
          <a:xfrm rot="20561382">
            <a:off x="2474905" y="5866311"/>
            <a:ext cx="1411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sad</a:t>
            </a:r>
          </a:p>
        </p:txBody>
      </p:sp>
      <p:sp>
        <p:nvSpPr>
          <p:cNvPr id="6" name="TextBox 5"/>
          <p:cNvSpPr txBox="1"/>
          <p:nvPr/>
        </p:nvSpPr>
        <p:spPr>
          <a:xfrm rot="1856426">
            <a:off x="4185968" y="5661407"/>
            <a:ext cx="1370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confused</a:t>
            </a:r>
          </a:p>
        </p:txBody>
      </p:sp>
      <p:sp>
        <p:nvSpPr>
          <p:cNvPr id="7" name="TextBox 6"/>
          <p:cNvSpPr txBox="1"/>
          <p:nvPr/>
        </p:nvSpPr>
        <p:spPr>
          <a:xfrm rot="20131531">
            <a:off x="5979872" y="5409573"/>
            <a:ext cx="139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</a:rPr>
              <a:t>worried</a:t>
            </a:r>
          </a:p>
        </p:txBody>
      </p:sp>
      <p:sp>
        <p:nvSpPr>
          <p:cNvPr id="9" name="TextBox 8"/>
          <p:cNvSpPr txBox="1"/>
          <p:nvPr/>
        </p:nvSpPr>
        <p:spPr>
          <a:xfrm rot="1464589">
            <a:off x="7387309" y="6110774"/>
            <a:ext cx="129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66157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0570"/>
            <a:ext cx="8229600" cy="4525963"/>
          </a:xfrm>
        </p:spPr>
        <p:txBody>
          <a:bodyPr/>
          <a:lstStyle/>
          <a:p>
            <a:r>
              <a:rPr lang="en-GB" dirty="0"/>
              <a:t>Sometimes I might have a big feeling that goes on for a very long time.</a:t>
            </a:r>
          </a:p>
          <a:p>
            <a:r>
              <a:rPr lang="en-GB" dirty="0"/>
              <a:t>This big feeling stops me from doing what I want to be doing in life.</a:t>
            </a:r>
          </a:p>
          <a:p>
            <a:r>
              <a:rPr lang="en-GB" dirty="0"/>
              <a:t>This big feeling affects my mental health.</a:t>
            </a:r>
          </a:p>
        </p:txBody>
      </p:sp>
      <p:sp>
        <p:nvSpPr>
          <p:cNvPr id="4" name="TextBox 3"/>
          <p:cNvSpPr txBox="1"/>
          <p:nvPr/>
        </p:nvSpPr>
        <p:spPr>
          <a:xfrm rot="20409359">
            <a:off x="514797" y="4083758"/>
            <a:ext cx="285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00FF"/>
                </a:solidFill>
              </a:rPr>
              <a:t>depressed</a:t>
            </a:r>
          </a:p>
        </p:txBody>
      </p:sp>
      <p:sp>
        <p:nvSpPr>
          <p:cNvPr id="5" name="TextBox 4"/>
          <p:cNvSpPr txBox="1"/>
          <p:nvPr/>
        </p:nvSpPr>
        <p:spPr>
          <a:xfrm rot="1051236">
            <a:off x="3485668" y="4766462"/>
            <a:ext cx="279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8000"/>
                </a:solidFill>
              </a:rPr>
              <a:t>anxious</a:t>
            </a:r>
          </a:p>
        </p:txBody>
      </p:sp>
      <p:sp>
        <p:nvSpPr>
          <p:cNvPr id="6" name="TextBox 5"/>
          <p:cNvSpPr txBox="1"/>
          <p:nvPr/>
        </p:nvSpPr>
        <p:spPr>
          <a:xfrm rot="20576410">
            <a:off x="5732189" y="5554408"/>
            <a:ext cx="285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660066"/>
                </a:solidFill>
              </a:rPr>
              <a:t>stressed</a:t>
            </a:r>
          </a:p>
        </p:txBody>
      </p:sp>
      <p:sp>
        <p:nvSpPr>
          <p:cNvPr id="7" name="TextBox 6"/>
          <p:cNvSpPr txBox="1"/>
          <p:nvPr/>
        </p:nvSpPr>
        <p:spPr>
          <a:xfrm rot="1898989">
            <a:off x="5660943" y="4406856"/>
            <a:ext cx="352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6600"/>
                </a:solidFill>
              </a:rPr>
              <a:t>fearful</a:t>
            </a:r>
          </a:p>
        </p:txBody>
      </p:sp>
      <p:sp>
        <p:nvSpPr>
          <p:cNvPr id="8" name="TextBox 7"/>
          <p:cNvSpPr txBox="1"/>
          <p:nvPr/>
        </p:nvSpPr>
        <p:spPr>
          <a:xfrm rot="1096778">
            <a:off x="1763975" y="5593853"/>
            <a:ext cx="195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angry</a:t>
            </a:r>
          </a:p>
        </p:txBody>
      </p:sp>
    </p:spTree>
    <p:extLst>
      <p:ext uri="{BB962C8B-B14F-4D97-AF65-F5344CB8AC3E}">
        <p14:creationId xmlns:p14="http://schemas.microsoft.com/office/powerpoint/2010/main" val="108361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dirty="0"/>
              <a:t>What to do when I have a big thought or feeling?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219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I can talk to someone I trust.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I can write or draw a picture to show what I am thinking or feeling.</a:t>
            </a:r>
          </a:p>
          <a:p>
            <a:pPr marL="0" indent="0" algn="ctr">
              <a:buNone/>
            </a:pPr>
            <a:endParaRPr lang="en-GB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47211" y="2522681"/>
            <a:ext cx="2463222" cy="1093751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Please help me, I’m really struggling</a:t>
            </a:r>
            <a:r>
              <a:rPr lang="mr-IN" dirty="0">
                <a:solidFill>
                  <a:schemeClr val="tx2"/>
                </a:solidFill>
              </a:rPr>
              <a:t>……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210433" y="2081656"/>
            <a:ext cx="2463222" cy="1093751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I’ve been having a really hard time lately</a:t>
            </a:r>
            <a:r>
              <a:rPr lang="mr-IN" dirty="0">
                <a:solidFill>
                  <a:schemeClr val="tx2"/>
                </a:solidFill>
              </a:rPr>
              <a:t>…</a:t>
            </a:r>
            <a:r>
              <a:rPr lang="en-GB" dirty="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673654" y="1464219"/>
            <a:ext cx="2599383" cy="1340727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I have something important I want to speak to you about</a:t>
            </a:r>
            <a:r>
              <a:rPr lang="mr-IN" dirty="0">
                <a:solidFill>
                  <a:schemeClr val="tx2"/>
                </a:solidFill>
              </a:rPr>
              <a:t>…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753128" y="4180955"/>
            <a:ext cx="3925614" cy="205620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endParaRPr lang="en-GB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3">
                    <a:lumMod val="50000"/>
                  </a:schemeClr>
                </a:solidFill>
              </a:rPr>
              <a:t>“I feel like there is a hammer pounding inside my head </a:t>
            </a:r>
            <a:r>
              <a:rPr lang="mr-IN" i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en-GB" i="1">
                <a:solidFill>
                  <a:schemeClr val="accent3">
                    <a:lumMod val="50000"/>
                  </a:schemeClr>
                </a:solidFill>
              </a:rPr>
              <a:t> I want </a:t>
            </a:r>
            <a:r>
              <a:rPr lang="en-GB" i="1" dirty="0">
                <a:solidFill>
                  <a:schemeClr val="accent3">
                    <a:lumMod val="50000"/>
                  </a:schemeClr>
                </a:solidFill>
              </a:rPr>
              <a:t>to punch the wall really hard”</a:t>
            </a:r>
          </a:p>
          <a:p>
            <a:pPr algn="ctr"/>
            <a:endParaRPr lang="en-GB" dirty="0"/>
          </a:p>
        </p:txBody>
      </p:sp>
      <p:sp>
        <p:nvSpPr>
          <p:cNvPr id="8" name="Cloud Callout 7"/>
          <p:cNvSpPr/>
          <p:nvPr/>
        </p:nvSpPr>
        <p:spPr>
          <a:xfrm>
            <a:off x="601430" y="4180955"/>
            <a:ext cx="3710698" cy="205620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r>
              <a:rPr lang="en-GB" i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GB" sz="2000" i="1" dirty="0">
                <a:solidFill>
                  <a:schemeClr val="accent3">
                    <a:lumMod val="50000"/>
                  </a:schemeClr>
                </a:solidFill>
              </a:rPr>
              <a:t>“My head feels empty </a:t>
            </a:r>
            <a:r>
              <a:rPr lang="mr-IN" sz="2000" i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en-GB" sz="2000" i="1" dirty="0">
                <a:solidFill>
                  <a:schemeClr val="accent3">
                    <a:lumMod val="50000"/>
                  </a:schemeClr>
                </a:solidFill>
              </a:rPr>
              <a:t>  I want to hide away on my own forever”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24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I am having Big Thoughts and Feelings I can</a:t>
            </a:r>
            <a:r>
              <a:rPr lang="mr-IN" dirty="0"/>
              <a:t>…………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578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736"/>
            <a:ext cx="8229600" cy="1143000"/>
          </a:xfrm>
        </p:spPr>
        <p:txBody>
          <a:bodyPr/>
          <a:lstStyle/>
          <a:p>
            <a:r>
              <a:rPr lang="en-GB" dirty="0"/>
              <a:t>Looking after my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3323"/>
            <a:ext cx="9144000" cy="5841907"/>
          </a:xfrm>
        </p:spPr>
        <p:txBody>
          <a:bodyPr>
            <a:normAutofit/>
          </a:bodyPr>
          <a:lstStyle/>
          <a:p>
            <a:r>
              <a:rPr lang="en-GB" sz="2800" dirty="0"/>
              <a:t>It is as important to look after my mental health as my physical health.</a:t>
            </a:r>
          </a:p>
          <a:p>
            <a:r>
              <a:rPr lang="en-GB" sz="2800" dirty="0"/>
              <a:t>I can look after my mental health, and feel good by</a:t>
            </a:r>
            <a:r>
              <a:rPr lang="mr-IN" sz="2800" dirty="0"/>
              <a:t>………</a:t>
            </a:r>
            <a:endParaRPr lang="en-GB" sz="2800" dirty="0"/>
          </a:p>
          <a:p>
            <a:pPr marL="0" indent="0">
              <a:buNone/>
            </a:pPr>
            <a:r>
              <a:rPr lang="en-GB" sz="2000" dirty="0"/>
              <a:t>   </a:t>
            </a:r>
            <a:r>
              <a:rPr lang="en-GB" sz="2000" dirty="0">
                <a:solidFill>
                  <a:srgbClr val="008000"/>
                </a:solidFill>
              </a:rPr>
              <a:t>  Spending time with my family and friends				Eating well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008000"/>
                </a:solidFill>
              </a:rPr>
              <a:t>      Getting lots of rest and relaxation time                    Spending time outdoors</a:t>
            </a:r>
          </a:p>
          <a:p>
            <a:pPr marL="0" indent="0">
              <a:buNone/>
            </a:pPr>
            <a:endParaRPr lang="en-GB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8000"/>
                </a:solidFill>
              </a:rPr>
              <a:t>     Spending time doing things that interest me            Doing little things to </a:t>
            </a:r>
            <a:r>
              <a:rPr lang="en-GB" sz="2000">
                <a:solidFill>
                  <a:srgbClr val="008000"/>
                </a:solidFill>
              </a:rPr>
              <a:t>help others</a:t>
            </a:r>
            <a:endParaRPr lang="en-GB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84" y="2962010"/>
            <a:ext cx="1687195" cy="990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02" y="2944369"/>
            <a:ext cx="1602791" cy="973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524" y="4347838"/>
            <a:ext cx="1373918" cy="89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252" y="4351854"/>
            <a:ext cx="1786077" cy="939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992" y="5815105"/>
            <a:ext cx="1347817" cy="1009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142" y="5815106"/>
            <a:ext cx="2071738" cy="9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98154FE0FA34DBDDF6036FB4313F0" ma:contentTypeVersion="9" ma:contentTypeDescription="Create a new document." ma:contentTypeScope="" ma:versionID="51d226ce2bff36f3081f8ef19de24186">
  <xsd:schema xmlns:xsd="http://www.w3.org/2001/XMLSchema" xmlns:xs="http://www.w3.org/2001/XMLSchema" xmlns:p="http://schemas.microsoft.com/office/2006/metadata/properties" xmlns:ns3="a5061e2e-7745-4e73-9564-ee9f546f9f57" targetNamespace="http://schemas.microsoft.com/office/2006/metadata/properties" ma:root="true" ma:fieldsID="b206431e104c23d637332b86743ae86c" ns3:_="">
    <xsd:import namespace="a5061e2e-7745-4e73-9564-ee9f546f9f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61e2e-7745-4e73-9564-ee9f546f9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F2A5EC-35C6-4CF3-8B9B-FEDBBA6B3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61e2e-7745-4e73-9564-ee9f546f9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A87008-827F-43A5-A209-6E9912801A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785003-22BB-4745-B01B-7D6346299EB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a5061e2e-7745-4e73-9564-ee9f546f9f57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575</Words>
  <Application>Microsoft Office PowerPoint</Application>
  <PresentationFormat>On-screen Show (4:3)</PresentationFormat>
  <Paragraphs>77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Mangal</vt:lpstr>
      <vt:lpstr>Office Theme</vt:lpstr>
      <vt:lpstr>My Mental Health</vt:lpstr>
      <vt:lpstr>Keeping Healthy</vt:lpstr>
      <vt:lpstr>To keep myself physically healthy I……</vt:lpstr>
      <vt:lpstr>PowerPoint Presentation</vt:lpstr>
      <vt:lpstr>Keeping Healthy</vt:lpstr>
      <vt:lpstr>PowerPoint Presentation</vt:lpstr>
      <vt:lpstr>What to do when I have a big thought or feeling?</vt:lpstr>
      <vt:lpstr>When I am having Big Thoughts and Feelings I can…………</vt:lpstr>
      <vt:lpstr>Looking after my mental health</vt:lpstr>
      <vt:lpstr>To look after my mental health I……</vt:lpstr>
      <vt:lpstr>PowerPoint Presentation</vt:lpstr>
    </vt:vector>
  </TitlesOfParts>
  <Company>Ally Wand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Mental Health</dc:title>
  <dc:creator>Alison Wand</dc:creator>
  <cp:lastModifiedBy>J Furborough</cp:lastModifiedBy>
  <cp:revision>25</cp:revision>
  <dcterms:created xsi:type="dcterms:W3CDTF">2020-04-27T13:48:26Z</dcterms:created>
  <dcterms:modified xsi:type="dcterms:W3CDTF">2020-06-16T08:18:23Z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0x010100FCC98154FE0FA34DBDDF6036FB4313F0</vt:lpwstr>
  </property>
</Properties>
</file>